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1" r:id="rId7"/>
    <p:sldId id="259" r:id="rId8"/>
    <p:sldId id="267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62" r:id="rId18"/>
    <p:sldId id="263" r:id="rId19"/>
    <p:sldId id="264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youtube+strenna+del+rettor+maggiore+2022&amp;docid=20759861287799&amp;mid=9052E92404792F881F689052E92404792F881F68&amp;view=detail&amp;FORM=VIR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C9DBC9E-5353-408A-856C-37ECA9A01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1" t="18149" r="31521" b="48819"/>
          <a:stretch/>
        </p:blipFill>
        <p:spPr>
          <a:xfrm>
            <a:off x="971151" y="742123"/>
            <a:ext cx="10249698" cy="493312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C4646DD-26EC-465F-A55E-3BD317BF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52" y="742124"/>
            <a:ext cx="1453997" cy="121919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D6CA351-2256-4DD5-B481-A62F45073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37" t="43926" r="55629" b="50750"/>
          <a:stretch/>
        </p:blipFill>
        <p:spPr>
          <a:xfrm>
            <a:off x="838629" y="4452730"/>
            <a:ext cx="2702518" cy="1222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B20DF2-079D-40BA-B2E6-00513E6EBA76}"/>
              </a:ext>
            </a:extLst>
          </p:cNvPr>
          <p:cNvSpPr txBox="1"/>
          <p:nvPr/>
        </p:nvSpPr>
        <p:spPr>
          <a:xfrm>
            <a:off x="2358887" y="13252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>
                <a:solidFill>
                  <a:srgbClr val="FF0000"/>
                </a:solidFill>
              </a:rPr>
              <a:t>https://donboscoinsicilia.weebly.com</a:t>
            </a:r>
          </a:p>
        </p:txBody>
      </p:sp>
    </p:spTree>
    <p:extLst>
      <p:ext uri="{BB962C8B-B14F-4D97-AF65-F5344CB8AC3E}">
        <p14:creationId xmlns:p14="http://schemas.microsoft.com/office/powerpoint/2010/main" val="128313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9D2C6A2-F9FE-4541-B06E-EC8F7AD4DF34}"/>
              </a:ext>
            </a:extLst>
          </p:cNvPr>
          <p:cNvSpPr/>
          <p:nvPr/>
        </p:nvSpPr>
        <p:spPr>
          <a:xfrm>
            <a:off x="278296" y="540891"/>
            <a:ext cx="116884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it-IT" sz="5400" dirty="0">
                <a:solidFill>
                  <a:srgbClr val="FF0000"/>
                </a:solidFill>
              </a:rPr>
              <a:t>SAN FRANCESCO DI SALES</a:t>
            </a:r>
            <a:r>
              <a:rPr lang="it-IT" sz="5400" dirty="0"/>
              <a:t> &gt; Niente per forza. La libertà è un Dono di Dio.</a:t>
            </a:r>
          </a:p>
          <a:p>
            <a:pPr marL="514350" indent="-514350">
              <a:buAutoNum type="arabicParenR"/>
            </a:pPr>
            <a:endParaRPr lang="it-IT" sz="5400" dirty="0"/>
          </a:p>
          <a:p>
            <a:r>
              <a:rPr lang="it-IT" sz="5400" dirty="0"/>
              <a:t>   </a:t>
            </a:r>
            <a:r>
              <a:rPr lang="it-IT" sz="5400" dirty="0">
                <a:solidFill>
                  <a:srgbClr val="FF0000"/>
                </a:solidFill>
              </a:rPr>
              <a:t>DON BOSCO </a:t>
            </a:r>
            <a:r>
              <a:rPr lang="it-IT" sz="5400" dirty="0"/>
              <a:t>&gt; Il nostro sistema                                                   	educativo non fa appello </a:t>
            </a:r>
          </a:p>
          <a:p>
            <a:r>
              <a:rPr lang="it-IT" sz="5400" dirty="0"/>
              <a:t>   alle costrizioni.</a:t>
            </a:r>
          </a:p>
        </p:txBody>
      </p:sp>
    </p:spTree>
    <p:extLst>
      <p:ext uri="{BB962C8B-B14F-4D97-AF65-F5344CB8AC3E}">
        <p14:creationId xmlns:p14="http://schemas.microsoft.com/office/powerpoint/2010/main" val="417884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E4B0AFA-D235-4E64-A57A-E4B68FD3AED3}"/>
              </a:ext>
            </a:extLst>
          </p:cNvPr>
          <p:cNvSpPr/>
          <p:nvPr/>
        </p:nvSpPr>
        <p:spPr>
          <a:xfrm>
            <a:off x="649357" y="719796"/>
            <a:ext cx="11913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arenR" startAt="2"/>
            </a:pPr>
            <a:r>
              <a:rPr lang="it-IT" sz="5400" dirty="0">
                <a:solidFill>
                  <a:srgbClr val="FF0000"/>
                </a:solidFill>
              </a:rPr>
              <a:t>FR. Sales </a:t>
            </a:r>
            <a:r>
              <a:rPr lang="it-IT" sz="5400" dirty="0"/>
              <a:t>&gt; La presenza di Dio </a:t>
            </a:r>
          </a:p>
          <a:p>
            <a:r>
              <a:rPr lang="it-IT" sz="5400" dirty="0"/>
              <a:t>nel cuore dell’uomo.</a:t>
            </a:r>
          </a:p>
          <a:p>
            <a:endParaRPr lang="it-IT" sz="5400" dirty="0"/>
          </a:p>
          <a:p>
            <a:r>
              <a:rPr lang="it-IT" sz="5400" dirty="0">
                <a:solidFill>
                  <a:srgbClr val="FF0000"/>
                </a:solidFill>
              </a:rPr>
              <a:t>DB</a:t>
            </a:r>
            <a:r>
              <a:rPr lang="it-IT" sz="5400" dirty="0"/>
              <a:t> &gt; Ogni uomo porta </a:t>
            </a:r>
          </a:p>
          <a:p>
            <a:r>
              <a:rPr lang="it-IT" sz="5400" dirty="0"/>
              <a:t>il desiderio di Dio nel profondo </a:t>
            </a:r>
          </a:p>
          <a:p>
            <a:r>
              <a:rPr lang="it-IT" sz="5400" dirty="0"/>
              <a:t>di se stesso.</a:t>
            </a:r>
          </a:p>
        </p:txBody>
      </p:sp>
    </p:spTree>
    <p:extLst>
      <p:ext uri="{BB962C8B-B14F-4D97-AF65-F5344CB8AC3E}">
        <p14:creationId xmlns:p14="http://schemas.microsoft.com/office/powerpoint/2010/main" val="174331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E6F306A-CE8E-472E-91C2-03926A33435C}"/>
              </a:ext>
            </a:extLst>
          </p:cNvPr>
          <p:cNvSpPr/>
          <p:nvPr/>
        </p:nvSpPr>
        <p:spPr>
          <a:xfrm>
            <a:off x="1066803" y="1110738"/>
            <a:ext cx="102638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arenR" startAt="3"/>
            </a:pPr>
            <a:r>
              <a:rPr lang="it-IT" sz="5400" dirty="0">
                <a:solidFill>
                  <a:srgbClr val="FF0000"/>
                </a:solidFill>
              </a:rPr>
              <a:t>FR. Sales </a:t>
            </a:r>
            <a:r>
              <a:rPr lang="it-IT" sz="5400" dirty="0"/>
              <a:t>&gt; L’esperienza della vita di Dio.</a:t>
            </a:r>
          </a:p>
          <a:p>
            <a:endParaRPr lang="it-IT" sz="5400" dirty="0"/>
          </a:p>
          <a:p>
            <a:r>
              <a:rPr lang="it-IT" sz="5400" dirty="0"/>
              <a:t>		</a:t>
            </a:r>
            <a:r>
              <a:rPr lang="it-IT" sz="5400" dirty="0">
                <a:solidFill>
                  <a:srgbClr val="FF0000"/>
                </a:solidFill>
              </a:rPr>
              <a:t>DB</a:t>
            </a:r>
            <a:r>
              <a:rPr lang="it-IT" sz="5400" dirty="0"/>
              <a:t> &gt; Un’unica esperienza di Dio 			associa educatori e giovani.</a:t>
            </a:r>
          </a:p>
        </p:txBody>
      </p:sp>
    </p:spTree>
    <p:extLst>
      <p:ext uri="{BB962C8B-B14F-4D97-AF65-F5344CB8AC3E}">
        <p14:creationId xmlns:p14="http://schemas.microsoft.com/office/powerpoint/2010/main" val="274267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8E3ECA4-1F61-4D21-9A32-FCF1A5379DF8}"/>
              </a:ext>
            </a:extLst>
          </p:cNvPr>
          <p:cNvSpPr/>
          <p:nvPr/>
        </p:nvSpPr>
        <p:spPr>
          <a:xfrm>
            <a:off x="1013793" y="633652"/>
            <a:ext cx="98397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arenR" startAt="4"/>
            </a:pPr>
            <a:r>
              <a:rPr lang="it-IT" sz="5400" dirty="0">
                <a:solidFill>
                  <a:srgbClr val="FF0000"/>
                </a:solidFill>
              </a:rPr>
              <a:t>FR. Sales </a:t>
            </a:r>
            <a:r>
              <a:rPr lang="it-IT" sz="5400" dirty="0"/>
              <a:t>&gt; Dolcezza e  				  amabilità del tratto.</a:t>
            </a:r>
          </a:p>
          <a:p>
            <a:pPr marL="914400" indent="-914400">
              <a:buAutoNum type="arabicParenR" startAt="4"/>
            </a:pPr>
            <a:endParaRPr lang="it-IT" sz="5400" dirty="0"/>
          </a:p>
          <a:p>
            <a:r>
              <a:rPr lang="it-IT" sz="5400" dirty="0">
                <a:solidFill>
                  <a:srgbClr val="FF0000"/>
                </a:solidFill>
              </a:rPr>
              <a:t>DB</a:t>
            </a:r>
            <a:r>
              <a:rPr lang="it-IT" sz="5400" dirty="0"/>
              <a:t> &gt; Viviamo con i nostri giovani 			un clima di famiglia, fiducia e 			dialogo.</a:t>
            </a:r>
          </a:p>
        </p:txBody>
      </p:sp>
    </p:spTree>
    <p:extLst>
      <p:ext uri="{BB962C8B-B14F-4D97-AF65-F5344CB8AC3E}">
        <p14:creationId xmlns:p14="http://schemas.microsoft.com/office/powerpoint/2010/main" val="83949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8E3ECA4-1F61-4D21-9A32-FCF1A5379DF8}"/>
              </a:ext>
            </a:extLst>
          </p:cNvPr>
          <p:cNvSpPr/>
          <p:nvPr/>
        </p:nvSpPr>
        <p:spPr>
          <a:xfrm>
            <a:off x="1013793" y="633652"/>
            <a:ext cx="98397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5)</a:t>
            </a:r>
            <a:r>
              <a:rPr lang="it-IT" sz="5400" dirty="0"/>
              <a:t>   </a:t>
            </a:r>
            <a:r>
              <a:rPr lang="it-IT" sz="5400" dirty="0">
                <a:solidFill>
                  <a:srgbClr val="FF0000"/>
                </a:solidFill>
              </a:rPr>
              <a:t>FR. Sales </a:t>
            </a:r>
            <a:r>
              <a:rPr lang="it-IT" sz="5400" dirty="0"/>
              <a:t>&gt; Amore incondizionato e senza riserve.</a:t>
            </a:r>
          </a:p>
          <a:p>
            <a:pPr marL="914400" indent="-914400">
              <a:buAutoNum type="arabicParenR" startAt="4"/>
            </a:pPr>
            <a:endParaRPr lang="it-IT" sz="5400" dirty="0"/>
          </a:p>
          <a:p>
            <a:r>
              <a:rPr lang="it-IT" sz="5400" dirty="0">
                <a:solidFill>
                  <a:srgbClr val="FF0000"/>
                </a:solidFill>
              </a:rPr>
              <a:t>DB</a:t>
            </a:r>
            <a:r>
              <a:rPr lang="it-IT" sz="5400" dirty="0"/>
              <a:t> &gt; Imitando la pazienza di Dio, incontriamo i giovani al punto in cui si trova la loro libertà.</a:t>
            </a:r>
          </a:p>
        </p:txBody>
      </p:sp>
    </p:spTree>
    <p:extLst>
      <p:ext uri="{BB962C8B-B14F-4D97-AF65-F5344CB8AC3E}">
        <p14:creationId xmlns:p14="http://schemas.microsoft.com/office/powerpoint/2010/main" val="314267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8E3ECA4-1F61-4D21-9A32-FCF1A5379DF8}"/>
              </a:ext>
            </a:extLst>
          </p:cNvPr>
          <p:cNvSpPr/>
          <p:nvPr/>
        </p:nvSpPr>
        <p:spPr>
          <a:xfrm>
            <a:off x="1013793" y="633652"/>
            <a:ext cx="98397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6)   FR. Sales </a:t>
            </a:r>
            <a:r>
              <a:rPr lang="it-IT" sz="5400" dirty="0"/>
              <a:t>&gt; Necessità di una Guida Spirituale.</a:t>
            </a:r>
          </a:p>
          <a:p>
            <a:pPr marL="914400" indent="-914400">
              <a:buAutoNum type="arabicParenR" startAt="4"/>
            </a:pPr>
            <a:endParaRPr lang="it-IT" sz="5400" dirty="0"/>
          </a:p>
          <a:p>
            <a:r>
              <a:rPr lang="it-IT" sz="5400" dirty="0">
                <a:solidFill>
                  <a:srgbClr val="FF0000"/>
                </a:solidFill>
              </a:rPr>
              <a:t>DB</a:t>
            </a:r>
            <a:r>
              <a:rPr lang="it-IT" sz="5400" dirty="0"/>
              <a:t> &gt; Accompagniamo i giovani perché maturino solide convinzioni.</a:t>
            </a:r>
          </a:p>
        </p:txBody>
      </p:sp>
    </p:spTree>
    <p:extLst>
      <p:ext uri="{BB962C8B-B14F-4D97-AF65-F5344CB8AC3E}">
        <p14:creationId xmlns:p14="http://schemas.microsoft.com/office/powerpoint/2010/main" val="325842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8E3ECA4-1F61-4D21-9A32-FCF1A5379DF8}"/>
              </a:ext>
            </a:extLst>
          </p:cNvPr>
          <p:cNvSpPr/>
          <p:nvPr/>
        </p:nvSpPr>
        <p:spPr>
          <a:xfrm>
            <a:off x="1013793" y="633652"/>
            <a:ext cx="98397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7)   FR. Sales </a:t>
            </a:r>
            <a:r>
              <a:rPr lang="it-IT" sz="5400" dirty="0"/>
              <a:t>&gt; Viviamo e facciamo TUTTO PER AMORE.</a:t>
            </a:r>
          </a:p>
          <a:p>
            <a:pPr marL="914400" indent="-914400">
              <a:buAutoNum type="arabicParenR" startAt="4"/>
            </a:pPr>
            <a:endParaRPr lang="it-IT" sz="5400" dirty="0"/>
          </a:p>
          <a:p>
            <a:r>
              <a:rPr lang="it-IT" sz="5400" dirty="0">
                <a:solidFill>
                  <a:srgbClr val="FF0000"/>
                </a:solidFill>
              </a:rPr>
              <a:t>DB</a:t>
            </a:r>
            <a:r>
              <a:rPr lang="it-IT" sz="5400" dirty="0"/>
              <a:t> &gt; Rendiamo i giovani RESPONSABILI nel delicato processo di crescita della loro umanità nella fede.</a:t>
            </a:r>
          </a:p>
        </p:txBody>
      </p:sp>
    </p:spTree>
    <p:extLst>
      <p:ext uri="{BB962C8B-B14F-4D97-AF65-F5344CB8AC3E}">
        <p14:creationId xmlns:p14="http://schemas.microsoft.com/office/powerpoint/2010/main" val="221460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632C613-1355-43A9-ACC5-A037BC64C1BF}"/>
              </a:ext>
            </a:extLst>
          </p:cNvPr>
          <p:cNvSpPr/>
          <p:nvPr/>
        </p:nvSpPr>
        <p:spPr>
          <a:xfrm>
            <a:off x="2354809" y="1032518"/>
            <a:ext cx="721736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DON BOSCO,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la sua ammirazione per 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San Francesco di Sales</a:t>
            </a:r>
          </a:p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ed il suo pensiero sulla </a:t>
            </a:r>
          </a:p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DEVOZIONE.</a:t>
            </a:r>
          </a:p>
        </p:txBody>
      </p:sp>
    </p:spTree>
    <p:extLst>
      <p:ext uri="{BB962C8B-B14F-4D97-AF65-F5344CB8AC3E}">
        <p14:creationId xmlns:p14="http://schemas.microsoft.com/office/powerpoint/2010/main" val="254214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632C613-1355-43A9-ACC5-A037BC64C1BF}"/>
              </a:ext>
            </a:extLst>
          </p:cNvPr>
          <p:cNvSpPr/>
          <p:nvPr/>
        </p:nvSpPr>
        <p:spPr>
          <a:xfrm>
            <a:off x="1312396" y="1284311"/>
            <a:ext cx="932870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La </a:t>
            </a:r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DEVOZIONE a 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GESU’ EUCARISTIA,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MARIA AUSILIATRICE,</a:t>
            </a:r>
          </a:p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SAN GIUSEPPE</a:t>
            </a:r>
          </a:p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ed il suo attaccamento al PAPA.</a:t>
            </a:r>
          </a:p>
        </p:txBody>
      </p:sp>
    </p:spTree>
    <p:extLst>
      <p:ext uri="{BB962C8B-B14F-4D97-AF65-F5344CB8AC3E}">
        <p14:creationId xmlns:p14="http://schemas.microsoft.com/office/powerpoint/2010/main" val="388019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632C613-1355-43A9-ACC5-A037BC64C1BF}"/>
              </a:ext>
            </a:extLst>
          </p:cNvPr>
          <p:cNvSpPr/>
          <p:nvPr/>
        </p:nvSpPr>
        <p:spPr>
          <a:xfrm>
            <a:off x="258015" y="1284311"/>
            <a:ext cx="1143749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Ma anche la sua grande attenzione per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SANTA CONFESSIONE</a:t>
            </a:r>
          </a:p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E SANTA COMUNIONE,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PREGHIERA ATTENTA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e SERVIZIO AL PROSSIMO.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608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389EA-4EA1-4938-BB0C-F2F33F9CF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PRENDI APPUNTO DI UNA FRASE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DA RIPORTARE SUBITO DOPO.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02D329-30C8-47E2-8B3C-1FB1B6D0F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4" y="4109106"/>
            <a:ext cx="10880035" cy="2748894"/>
          </a:xfrm>
        </p:spPr>
        <p:txBody>
          <a:bodyPr>
            <a:normAutofit/>
          </a:bodyPr>
          <a:lstStyle/>
          <a:p>
            <a:r>
              <a:rPr lang="it-IT" sz="3600" dirty="0"/>
              <a:t>FATE TUTTO PER AMORE, NIENTE PER FORZA.</a:t>
            </a:r>
          </a:p>
          <a:p>
            <a:r>
              <a:rPr lang="it-IT" sz="3600" dirty="0"/>
              <a:t>STUDIA DI FARTI AMARE.</a:t>
            </a:r>
          </a:p>
          <a:p>
            <a:r>
              <a:rPr lang="it-IT" sz="3600" dirty="0"/>
              <a:t>L’AMORE VERSO IL PROSSIMO VINCE OGNI RESISTENZA.</a:t>
            </a:r>
          </a:p>
          <a:p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18854E-66A4-44B1-A6C7-184A5424CA27}"/>
              </a:ext>
            </a:extLst>
          </p:cNvPr>
          <p:cNvSpPr txBox="1"/>
          <p:nvPr/>
        </p:nvSpPr>
        <p:spPr>
          <a:xfrm>
            <a:off x="2220981" y="507068"/>
            <a:ext cx="281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2022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556D5DF-7289-4A20-B3ED-34879FE51B29}"/>
              </a:ext>
            </a:extLst>
          </p:cNvPr>
          <p:cNvSpPr/>
          <p:nvPr/>
        </p:nvSpPr>
        <p:spPr>
          <a:xfrm>
            <a:off x="3962400" y="399346"/>
            <a:ext cx="547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Strenna del Rettor Maggiore 2022 - Bing video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7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F5A9D9-8983-4512-9C1E-FD5BEF4C6801}"/>
              </a:ext>
            </a:extLst>
          </p:cNvPr>
          <p:cNvSpPr txBox="1"/>
          <p:nvPr/>
        </p:nvSpPr>
        <p:spPr>
          <a:xfrm>
            <a:off x="1855304" y="795130"/>
            <a:ext cx="84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Come immagini tu personalmente la DEVOZIONE, oggi per te 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9BD496-66BC-4876-8F9F-09B9072451CE}"/>
              </a:ext>
            </a:extLst>
          </p:cNvPr>
          <p:cNvSpPr txBox="1"/>
          <p:nvPr/>
        </p:nvSpPr>
        <p:spPr>
          <a:xfrm>
            <a:off x="1881808" y="1689652"/>
            <a:ext cx="84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Invece di DEVOZIONE, come la chiameresti?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66581A-4824-4ACC-A603-51C0D03D6AE8}"/>
              </a:ext>
            </a:extLst>
          </p:cNvPr>
          <p:cNvSpPr txBox="1"/>
          <p:nvPr/>
        </p:nvSpPr>
        <p:spPr>
          <a:xfrm>
            <a:off x="1855304" y="2776330"/>
            <a:ext cx="8428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Quando vai in Discoteca o semplicemente con gli amici, sei convinto che è meglio NON pensare alla DEVOZIONE 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B40953-1929-4FDC-A90E-5EAF1F8E82DD}"/>
              </a:ext>
            </a:extLst>
          </p:cNvPr>
          <p:cNvSpPr txBox="1"/>
          <p:nvPr/>
        </p:nvSpPr>
        <p:spPr>
          <a:xfrm>
            <a:off x="1881807" y="4179331"/>
            <a:ext cx="842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DEVOZIONE, praticamente per te è, ad es., : RINGRAZIARE IL SIGNORE PER UNA BELLA GIORNATA DI SOLE ?  </a:t>
            </a:r>
          </a:p>
          <a:p>
            <a:r>
              <a:rPr lang="it-IT" sz="2400" dirty="0"/>
              <a:t>E cosa aggiungeresti?</a:t>
            </a:r>
          </a:p>
        </p:txBody>
      </p:sp>
    </p:spTree>
    <p:extLst>
      <p:ext uri="{BB962C8B-B14F-4D97-AF65-F5344CB8AC3E}">
        <p14:creationId xmlns:p14="http://schemas.microsoft.com/office/powerpoint/2010/main" val="79538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389EA-4EA1-4938-BB0C-F2F33F9CF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SAN FRANCESCO DI SALES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02D329-30C8-47E2-8B3C-1FB1B6D0F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LA DEVOZIONE, </a:t>
            </a:r>
          </a:p>
          <a:p>
            <a:r>
              <a:rPr lang="it-IT" sz="3600" dirty="0"/>
              <a:t>OVVERO AMARE DIO E IL PROSSIMO.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18854E-66A4-44B1-A6C7-184A5424CA27}"/>
              </a:ext>
            </a:extLst>
          </p:cNvPr>
          <p:cNvSpPr txBox="1"/>
          <p:nvPr/>
        </p:nvSpPr>
        <p:spPr>
          <a:xfrm>
            <a:off x="1876424" y="1524000"/>
            <a:ext cx="281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2021 - 2022</a:t>
            </a:r>
          </a:p>
        </p:txBody>
      </p:sp>
    </p:spTree>
    <p:extLst>
      <p:ext uri="{BB962C8B-B14F-4D97-AF65-F5344CB8AC3E}">
        <p14:creationId xmlns:p14="http://schemas.microsoft.com/office/powerpoint/2010/main" val="18071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7D65FF-0C8A-40EB-9FA8-62A73FB7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3" t="31443" r="24513" b="50000"/>
          <a:stretch/>
        </p:blipFill>
        <p:spPr>
          <a:xfrm>
            <a:off x="689112" y="662608"/>
            <a:ext cx="11211339" cy="36973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9DC42A-A55C-4918-8D37-24A420046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42" t="31443" r="24513" b="61872"/>
          <a:stretch/>
        </p:blipFill>
        <p:spPr>
          <a:xfrm>
            <a:off x="4929808" y="662608"/>
            <a:ext cx="3863008" cy="13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E6749E-1E39-4332-8789-D46AA5CC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0" t="45284" r="65347" b="24339"/>
          <a:stretch/>
        </p:blipFill>
        <p:spPr>
          <a:xfrm>
            <a:off x="2867973" y="1355035"/>
            <a:ext cx="6456053" cy="41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FF556A-AF56-40AB-873D-8612DC21D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7" t="27279" r="37338" b="33770"/>
          <a:stretch/>
        </p:blipFill>
        <p:spPr>
          <a:xfrm>
            <a:off x="3063503" y="917713"/>
            <a:ext cx="6064993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C14D5D-E749-4B37-8D66-EFF67B49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39" t="28258" r="8985" b="37690"/>
          <a:stretch/>
        </p:blipFill>
        <p:spPr>
          <a:xfrm>
            <a:off x="2816516" y="1103244"/>
            <a:ext cx="6558967" cy="4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8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5FD2040-6E91-4182-9AD2-42877803ABE9}"/>
              </a:ext>
            </a:extLst>
          </p:cNvPr>
          <p:cNvSpPr/>
          <p:nvPr/>
        </p:nvSpPr>
        <p:spPr>
          <a:xfrm>
            <a:off x="1444487" y="1127775"/>
            <a:ext cx="9769790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/>
              <a:t>Ciò che distingue la nostra </a:t>
            </a:r>
          </a:p>
          <a:p>
            <a:r>
              <a:rPr lang="it-IT" sz="5400" dirty="0"/>
              <a:t>FAMIGLIA SALESIANA</a:t>
            </a:r>
          </a:p>
          <a:p>
            <a:r>
              <a:rPr lang="it-IT" sz="5400" dirty="0"/>
              <a:t>nelle multiformi e differenti </a:t>
            </a:r>
          </a:p>
          <a:p>
            <a:r>
              <a:rPr lang="it-IT" sz="5400" dirty="0"/>
              <a:t>società della cultura di oggi</a:t>
            </a:r>
          </a:p>
          <a:p>
            <a:r>
              <a:rPr lang="it-IT" sz="5400" dirty="0"/>
              <a:t>è proprio il SISTEMA PREVENTIVO </a:t>
            </a:r>
          </a:p>
          <a:p>
            <a:r>
              <a:rPr lang="it-IT" sz="5400" dirty="0"/>
              <a:t>di Don Bosco.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4F5067F-B5EB-4DB2-8B76-9AA70191A2BE}"/>
              </a:ext>
            </a:extLst>
          </p:cNvPr>
          <p:cNvSpPr/>
          <p:nvPr/>
        </p:nvSpPr>
        <p:spPr>
          <a:xfrm>
            <a:off x="463826" y="50557"/>
            <a:ext cx="11211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IL NOSTRO RETTOR MAGGIORE DON ANGEL FERNANDES ARTIME</a:t>
            </a:r>
          </a:p>
          <a:p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Così ci scrive nel libretto della Strenna 2022:</a:t>
            </a:r>
            <a:endParaRPr lang="it-IT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762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5FD2040-6E91-4182-9AD2-42877803ABE9}"/>
              </a:ext>
            </a:extLst>
          </p:cNvPr>
          <p:cNvSpPr/>
          <p:nvPr/>
        </p:nvSpPr>
        <p:spPr>
          <a:xfrm>
            <a:off x="1457738" y="342108"/>
            <a:ext cx="9576917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/>
              <a:t>Tanti sono i punti di contatto tra il</a:t>
            </a:r>
          </a:p>
          <a:p>
            <a:r>
              <a:rPr lang="it-IT" sz="5400" dirty="0"/>
              <a:t>PENSIERO DI </a:t>
            </a:r>
          </a:p>
          <a:p>
            <a:r>
              <a:rPr lang="it-IT" sz="5400" dirty="0"/>
              <a:t>SAN FRANCESCO DI SALES …</a:t>
            </a:r>
          </a:p>
          <a:p>
            <a:r>
              <a:rPr lang="it-IT" sz="5400" dirty="0"/>
              <a:t>E quello che Don Bosco </a:t>
            </a:r>
          </a:p>
          <a:p>
            <a:r>
              <a:rPr lang="it-IT" sz="5400" dirty="0"/>
              <a:t>scrive nelle Memorie dell’Oratorio</a:t>
            </a:r>
          </a:p>
          <a:p>
            <a:r>
              <a:rPr lang="it-IT" sz="5400" dirty="0"/>
              <a:t>E più ancora nelle </a:t>
            </a:r>
          </a:p>
          <a:p>
            <a:r>
              <a:rPr lang="it-IT" sz="5400" dirty="0"/>
              <a:t>COSTITUZIONI SALESIANE:</a:t>
            </a:r>
          </a:p>
        </p:txBody>
      </p:sp>
    </p:spTree>
    <p:extLst>
      <p:ext uri="{BB962C8B-B14F-4D97-AF65-F5344CB8AC3E}">
        <p14:creationId xmlns:p14="http://schemas.microsoft.com/office/powerpoint/2010/main" val="3674830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268</TotalTime>
  <Words>469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Tw Cen MT</vt:lpstr>
      <vt:lpstr>Circuito</vt:lpstr>
      <vt:lpstr>Presentazione standard di PowerPoint</vt:lpstr>
      <vt:lpstr>PRENDI APPUNTO DI UNA FRASE DA RIPORTARE SUBITO DOPO.</vt:lpstr>
      <vt:lpstr>SAN FRANCESCO DI SALES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FRANCESCO DI SALES</dc:title>
  <dc:creator>Lenovo</dc:creator>
  <cp:lastModifiedBy>Lenovo</cp:lastModifiedBy>
  <cp:revision>24</cp:revision>
  <dcterms:created xsi:type="dcterms:W3CDTF">2021-11-22T21:12:19Z</dcterms:created>
  <dcterms:modified xsi:type="dcterms:W3CDTF">2022-02-23T16:53:58Z</dcterms:modified>
</cp:coreProperties>
</file>